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9E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8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6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0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1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7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5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1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8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AB3E4-A020-4730-A7B7-FFD1F9C708E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175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9E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67" y="1767519"/>
            <a:ext cx="10058400" cy="3352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5234731"/>
            <a:ext cx="12191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www.crossroads5k.com</a:t>
            </a:r>
          </a:p>
          <a:p>
            <a:pPr algn="ctr"/>
            <a:r>
              <a:rPr lang="en-US" sz="2400" dirty="0"/>
              <a:t>SCAN THE QR CODE TO REGISTER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231" y="3913852"/>
            <a:ext cx="1098957" cy="109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9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</dc:creator>
  <cp:lastModifiedBy>Rebecca</cp:lastModifiedBy>
  <cp:revision>4</cp:revision>
  <dcterms:created xsi:type="dcterms:W3CDTF">2025-05-01T19:53:12Z</dcterms:created>
  <dcterms:modified xsi:type="dcterms:W3CDTF">2025-05-27T18:06:51Z</dcterms:modified>
</cp:coreProperties>
</file>