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8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6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0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1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7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1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4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B3E4-A020-4730-A7B7-FFD1F9C708E8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AD84-15B7-40A3-8CE3-032FC4006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75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9E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67" y="1767519"/>
            <a:ext cx="10058400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5234731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www.crossroads5k.com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231" y="3913852"/>
            <a:ext cx="1098957" cy="109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9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</dc:creator>
  <cp:lastModifiedBy>Rebecca</cp:lastModifiedBy>
  <cp:revision>3</cp:revision>
  <dcterms:created xsi:type="dcterms:W3CDTF">2025-05-01T19:53:12Z</dcterms:created>
  <dcterms:modified xsi:type="dcterms:W3CDTF">2025-05-06T15:34:13Z</dcterms:modified>
</cp:coreProperties>
</file>